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7" r:id="rId3"/>
    <p:sldId id="257" r:id="rId4"/>
    <p:sldId id="260" r:id="rId5"/>
    <p:sldId id="261" r:id="rId6"/>
    <p:sldId id="279" r:id="rId7"/>
    <p:sldId id="280" r:id="rId8"/>
    <p:sldId id="288" r:id="rId9"/>
    <p:sldId id="278" r:id="rId10"/>
    <p:sldId id="281" r:id="rId11"/>
    <p:sldId id="282" r:id="rId12"/>
    <p:sldId id="284" r:id="rId13"/>
    <p:sldId id="289" r:id="rId14"/>
    <p:sldId id="285" r:id="rId15"/>
    <p:sldId id="274" r:id="rId16"/>
    <p:sldId id="262" r:id="rId17"/>
    <p:sldId id="290" r:id="rId18"/>
    <p:sldId id="291" r:id="rId19"/>
    <p:sldId id="265" r:id="rId20"/>
    <p:sldId id="292" r:id="rId21"/>
    <p:sldId id="264" r:id="rId22"/>
    <p:sldId id="294" r:id="rId23"/>
    <p:sldId id="263" r:id="rId24"/>
    <p:sldId id="267" r:id="rId25"/>
    <p:sldId id="295" r:id="rId26"/>
    <p:sldId id="268" r:id="rId27"/>
    <p:sldId id="270" r:id="rId28"/>
    <p:sldId id="271" r:id="rId29"/>
    <p:sldId id="269" r:id="rId30"/>
    <p:sldId id="272" r:id="rId31"/>
    <p:sldId id="273" r:id="rId32"/>
    <p:sldId id="276" r:id="rId33"/>
    <p:sldId id="275" r:id="rId34"/>
    <p:sldId id="277" r:id="rId35"/>
    <p:sldId id="283" r:id="rId36"/>
    <p:sldId id="266" r:id="rId37"/>
    <p:sldId id="286" r:id="rId3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4" autoAdjust="0"/>
    <p:restoredTop sz="82028" autoAdjust="0"/>
  </p:normalViewPr>
  <p:slideViewPr>
    <p:cSldViewPr>
      <p:cViewPr varScale="1">
        <p:scale>
          <a:sx n="60" d="100"/>
          <a:sy n="60" d="100"/>
        </p:scale>
        <p:origin x="-168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0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62E0C-D3FA-4A2F-9F68-3EAD1A0C8DEE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CB8CA-0A15-44B6-A48D-916170BC03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82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Bom dia pessoal!</a:t>
            </a:r>
            <a:r>
              <a:rPr lang="pt-BR" baseline="0" dirty="0" smtClean="0"/>
              <a:t> É a minha primeira apresentação aqui. Espero que vocês gostem.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Iremos enviar um questionário ao final da reunião.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51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[- O seu frio na barriga está</a:t>
            </a:r>
            <a:r>
              <a:rPr lang="pt-BR" baseline="0" dirty="0" smtClean="0"/>
              <a:t> em...]</a:t>
            </a:r>
            <a:endParaRPr lang="pt-BR" dirty="0" smtClean="0"/>
          </a:p>
          <a:p>
            <a:pPr marL="171450" indent="-171450">
              <a:buFontTx/>
              <a:buChar char="-"/>
            </a:pPr>
            <a:r>
              <a:rPr lang="pt-BR" dirty="0" smtClean="0"/>
              <a:t>É </a:t>
            </a:r>
            <a:r>
              <a:rPr lang="pt-BR" dirty="0" smtClean="0"/>
              <a:t>fazer algo que resulte em você ser reconhecido por aquilo</a:t>
            </a:r>
            <a:r>
              <a:rPr lang="pt-BR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Uma apresentação? Reuniões</a:t>
            </a:r>
            <a:r>
              <a:rPr lang="pt-BR" baseline="0" dirty="0" smtClean="0"/>
              <a:t> de impacto?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93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[- O seu frio na barriga está</a:t>
            </a:r>
            <a:r>
              <a:rPr lang="pt-BR" baseline="0" dirty="0" smtClean="0"/>
              <a:t> em...]</a:t>
            </a:r>
            <a:endParaRPr lang="pt-BR" dirty="0" smtClean="0"/>
          </a:p>
          <a:p>
            <a:pPr marL="171450" indent="-171450">
              <a:buFontTx/>
              <a:buChar char="-"/>
            </a:pPr>
            <a:r>
              <a:rPr lang="pt-BR" dirty="0" smtClean="0"/>
              <a:t>É </a:t>
            </a:r>
            <a:r>
              <a:rPr lang="pt-BR" dirty="0" smtClean="0"/>
              <a:t>tentar</a:t>
            </a:r>
            <a:r>
              <a:rPr lang="pt-BR" baseline="0" dirty="0" smtClean="0"/>
              <a:t> fazer os outros felizes e esquecer os seus respectivos problemas</a:t>
            </a:r>
            <a:r>
              <a:rPr lang="pt-BR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Ser aquele “bobo da turma”?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27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[- O seu frio na barriga está</a:t>
            </a:r>
            <a:r>
              <a:rPr lang="pt-BR" baseline="0" dirty="0" smtClean="0"/>
              <a:t> em...]</a:t>
            </a:r>
            <a:endParaRPr lang="pt-BR" dirty="0" smtClean="0"/>
          </a:p>
          <a:p>
            <a:pPr marL="171450" indent="-171450">
              <a:buFontTx/>
              <a:buChar char="-"/>
            </a:pPr>
            <a:r>
              <a:rPr lang="pt-BR" dirty="0" smtClean="0"/>
              <a:t>Fazer </a:t>
            </a:r>
            <a:r>
              <a:rPr lang="pt-BR" dirty="0" smtClean="0"/>
              <a:t>com que o amor seja emancipado pelo mundo</a:t>
            </a:r>
            <a:r>
              <a:rPr lang="pt-BR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Arrancar sorrisos bobos?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721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Bom, saindo um pouco disso, e voltando a realidade, em 2016...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6/7 meses desempregado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E aí enquanto eu refletia...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0990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Encontrei um livro, A Tríade do Tempo (Cristian Barbosa)</a:t>
            </a:r>
          </a:p>
          <a:p>
            <a:r>
              <a:rPr lang="pt-BR" dirty="0" smtClean="0"/>
              <a:t>- Pensando em missão pessoal...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183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Uma definição do que é, assim como foi visto</a:t>
            </a:r>
            <a:r>
              <a:rPr lang="pt-BR" baseline="0" dirty="0" smtClean="0"/>
              <a:t> nessa apresentação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678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Alguns tópicos de ajuda para enfatizar</a:t>
            </a:r>
            <a:r>
              <a:rPr lang="pt-BR" baseline="0" dirty="0" smtClean="0"/>
              <a:t> como deve ser a missão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360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Descrição da ferramenta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546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Mural de missões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278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Eu destaquei alguns trechos...e podemos ver como faz a diferença na vida das pessoas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Desde pequenos, somos condicionados a executar sempre</a:t>
            </a:r>
            <a:r>
              <a:rPr lang="pt-BR" baseline="0" dirty="0" smtClean="0"/>
              <a:t> os mesmos passos: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Estudar. Nos formar na faculdade. Escolher uma carreira. Trabalhar. Encontrar alguém...e seguir adiante.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E com isso...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231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Eu destaquei alguns trechos...e podemos ver como faz a diferença na vida das pessoas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29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Olha como parece que a ferramenta ajudou</a:t>
            </a:r>
            <a:r>
              <a:rPr lang="pt-BR" baseline="0" dirty="0" smtClean="0"/>
              <a:t> a esse cara? Acho que o </a:t>
            </a:r>
            <a:r>
              <a:rPr lang="pt-BR" baseline="0" dirty="0" err="1" smtClean="0"/>
              <a:t>milton</a:t>
            </a:r>
            <a:r>
              <a:rPr lang="pt-BR" baseline="0" dirty="0" smtClean="0"/>
              <a:t> realmente curtiu, vocês não acham?</a:t>
            </a:r>
            <a:endParaRPr lang="pt-BR" dirty="0" smtClean="0"/>
          </a:p>
          <a:p>
            <a:pPr marL="171450" indent="-171450">
              <a:buFontTx/>
              <a:buChar char="-"/>
            </a:pPr>
            <a:r>
              <a:rPr lang="pt-BR" dirty="0" smtClean="0"/>
              <a:t>[Introdução</a:t>
            </a:r>
            <a:r>
              <a:rPr lang="pt-BR" baseline="0" dirty="0" smtClean="0"/>
              <a:t> para o próximo Slide:]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Pequenos projetos/atitudes fazem a diferença e podem nos trazer insumos daquilo que queremos. 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Vejamos alguns exemplos..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704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A </a:t>
            </a:r>
            <a:r>
              <a:rPr lang="pt-BR" dirty="0" err="1" smtClean="0"/>
              <a:t>Pnala</a:t>
            </a:r>
            <a:r>
              <a:rPr lang="pt-BR" dirty="0" smtClean="0"/>
              <a:t>, é instrutora no programaria. Um projeto sensacional que ensina a programar.</a:t>
            </a:r>
          </a:p>
          <a:p>
            <a:r>
              <a:rPr lang="pt-BR" dirty="0" smtClean="0"/>
              <a:t>- A mesma inclusive, já apresentou o projeto e deu um workshop aqui no UOL.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426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A </a:t>
            </a:r>
            <a:r>
              <a:rPr lang="pt-BR" dirty="0" err="1" smtClean="0"/>
              <a:t>Pnala</a:t>
            </a:r>
            <a:r>
              <a:rPr lang="pt-BR" dirty="0" smtClean="0"/>
              <a:t> ensinou, eu dei apenas algumas dicas...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E olha que insumo interessante a Íris</a:t>
            </a:r>
            <a:r>
              <a:rPr lang="pt-BR" baseline="0" dirty="0" smtClean="0"/>
              <a:t> me deu?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181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O Armando e a Bel, que são parte do Bate Papo e aplicativos, fizeram</a:t>
            </a:r>
            <a:r>
              <a:rPr lang="pt-BR" baseline="0" dirty="0" smtClean="0"/>
              <a:t> o site “A culpa não é da vítima”.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Voltado para ajudar pessoas que sofreram algum tipo de abuso/</a:t>
            </a:r>
            <a:r>
              <a:rPr lang="pt-BR" baseline="0" dirty="0" err="1" smtClean="0"/>
              <a:t>maustratos</a:t>
            </a:r>
            <a:r>
              <a:rPr lang="pt-BR" baseline="0" dirty="0" smtClean="0"/>
              <a:t>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869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Vocês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vêem</a:t>
            </a:r>
            <a:r>
              <a:rPr lang="pt-BR" baseline="0" dirty="0" smtClean="0"/>
              <a:t> como essas atitudes nos ajudam a definir quem somos?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Talvez alguns itens que possam nos ajudar a continuar a definir quem somos e a missão para nós, seja utilizar de algum item do tipo: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412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A Isabel</a:t>
            </a:r>
            <a:r>
              <a:rPr lang="pt-BR" baseline="0" dirty="0" smtClean="0"/>
              <a:t> manda e-mails semanalmente com links úteis para ler.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907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Enfim...ao infinito e além galera. Procurem coisas que possam traduzir</a:t>
            </a:r>
            <a:r>
              <a:rPr lang="pt-BR" baseline="0" dirty="0" smtClean="0"/>
              <a:t> o seu norte, a sua missão pessoal.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055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Uma missão pessoal deve dar uma direção e um objetivo a sua vida. </a:t>
            </a:r>
            <a:br>
              <a:rPr lang="pt-BR" dirty="0" smtClean="0"/>
            </a:br>
            <a:r>
              <a:rPr lang="pt-BR" dirty="0" smtClean="0"/>
              <a:t>É a sua filosofia de vida, sua declaração de propósito, seu credo pessoal.</a:t>
            </a:r>
            <a:r>
              <a:rPr lang="pt-BR" baseline="0" dirty="0" smtClean="0"/>
              <a:t> (Cristian Barbosa – A Tríade do Tempo)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5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Dar um tempo para o pessoal interagir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75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 </a:t>
            </a:r>
            <a:r>
              <a:rPr lang="pt-BR" u="none" dirty="0" smtClean="0"/>
              <a:t>Aqui</a:t>
            </a:r>
            <a:r>
              <a:rPr lang="pt-BR" dirty="0" smtClean="0"/>
              <a:t> </a:t>
            </a:r>
            <a:r>
              <a:rPr lang="pt-BR" dirty="0" smtClean="0"/>
              <a:t>estamos: No UOL. Trabalhando dia a pós-di</a:t>
            </a:r>
            <a:r>
              <a:rPr lang="pt-BR" baseline="0" dirty="0" smtClean="0"/>
              <a:t>a</a:t>
            </a:r>
            <a:r>
              <a:rPr lang="pt-BR" dirty="0" smtClean="0"/>
              <a:t>.  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Entregando demandas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Cumprindo tarefas...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Nos atualizando...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139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Fim</a:t>
            </a:r>
            <a:r>
              <a:rPr lang="pt-BR" baseline="0" dirty="0" smtClean="0"/>
              <a:t> da apresentação.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Dedico essa apresentação a minha equipe: </a:t>
            </a:r>
            <a:r>
              <a:rPr lang="pt-BR" baseline="0" dirty="0" err="1" smtClean="0"/>
              <a:t>co:lab</a:t>
            </a:r>
            <a:r>
              <a:rPr lang="pt-BR" baseline="0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83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aseline="0" dirty="0" smtClean="0"/>
              <a:t>Mas e quanto a nós mesmos?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aseline="0" dirty="0" smtClean="0"/>
              <a:t>O que fazemos que nos motiva?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aseline="0" dirty="0" smtClean="0"/>
              <a:t>Quais projetos pessoais estamos desenvolvendo?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66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Quero deixar essa provocação.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200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Não pessoal...não é esse senhor barriga...(risos)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0521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- Brincadeira pessoal...</a:t>
            </a:r>
            <a:r>
              <a:rPr lang="pt-BR" dirty="0" err="1" smtClean="0"/>
              <a:t>rsr</a:t>
            </a:r>
            <a:r>
              <a:rPr lang="pt-BR" dirty="0" smtClean="0"/>
              <a:t> (</a:t>
            </a:r>
            <a:r>
              <a:rPr lang="pt-BR" dirty="0" err="1" smtClean="0"/>
              <a:t>sérgio</a:t>
            </a:r>
            <a:r>
              <a:rPr lang="pt-BR" baseline="0" dirty="0" smtClean="0"/>
              <a:t> malandro)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042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Quero deixar essa provocação.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20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[- O seu frio na barriga está</a:t>
            </a:r>
            <a:r>
              <a:rPr lang="pt-BR" baseline="0" dirty="0" smtClean="0"/>
              <a:t> em...]</a:t>
            </a:r>
            <a:endParaRPr lang="pt-BR" dirty="0" smtClean="0"/>
          </a:p>
          <a:p>
            <a:r>
              <a:rPr lang="pt-BR" dirty="0" smtClean="0"/>
              <a:t>- É fazer algo que te encha de adrenalina</a:t>
            </a:r>
            <a:r>
              <a:rPr lang="pt-BR" baseline="0" dirty="0" smtClean="0"/>
              <a:t> por onde passar...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B8CA-0A15-44B6-A48D-916170BC033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74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42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3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06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41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847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47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1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77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42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13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1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CDDE7-70CB-4C6C-BF22-252CF269D1A5}" type="datetimeFigureOut">
              <a:rPr lang="pt-BR" smtClean="0"/>
              <a:t>02/05/2017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CD842-0237-4208-B509-EDB6074DED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67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peo_csantana@uolinc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634481"/>
            <a:ext cx="9144000" cy="1586607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latin typeface="+mn-lt"/>
                <a:ea typeface="Adobe Gothic Std B" pitchFamily="34" charset="-128"/>
                <a:cs typeface="Arial" panose="020B0604020202020204" pitchFamily="34" charset="0"/>
              </a:rPr>
              <a:t>Ei, </a:t>
            </a:r>
            <a:r>
              <a:rPr lang="pt-BR" sz="4000" b="1" dirty="0" smtClean="0">
                <a:latin typeface="+mn-lt"/>
                <a:ea typeface="Adobe Gothic Std B" pitchFamily="34" charset="-128"/>
                <a:cs typeface="Arial" panose="020B0604020202020204" pitchFamily="34" charset="0"/>
              </a:rPr>
              <a:t>você: Qual </a:t>
            </a:r>
            <a:r>
              <a:rPr lang="pt-BR" sz="4000" b="1" dirty="0" smtClean="0">
                <a:latin typeface="+mn-lt"/>
                <a:ea typeface="Adobe Gothic Std B" pitchFamily="34" charset="-128"/>
                <a:cs typeface="Arial" panose="020B0604020202020204" pitchFamily="34" charset="0"/>
              </a:rPr>
              <a:t>é a sua missão pessoal?</a:t>
            </a:r>
            <a:endParaRPr lang="pt-BR" sz="4000" b="1" dirty="0">
              <a:latin typeface="+mn-lt"/>
              <a:ea typeface="Adobe Gothic Std B" pitchFamily="34" charset="-128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0" y="472514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Carlos Henrique @ </a:t>
            </a:r>
            <a:r>
              <a:rPr lang="pt-BR" sz="2000" b="1" dirty="0" err="1" smtClean="0">
                <a:solidFill>
                  <a:schemeClr val="accent6">
                    <a:lumMod val="75000"/>
                  </a:schemeClr>
                </a:solidFill>
              </a:rPr>
              <a:t>co:lab</a:t>
            </a:r>
            <a:r>
              <a:rPr lang="pt-BR" sz="2000" b="1" dirty="0" smtClean="0">
                <a:solidFill>
                  <a:schemeClr val="accent6">
                    <a:lumMod val="75000"/>
                  </a:schemeClr>
                </a:solidFill>
              </a:rPr>
              <a:t> – Maio 2017</a:t>
            </a:r>
            <a:endParaRPr lang="pt-BR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7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esultado de imagem para bate palma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14" y="116632"/>
            <a:ext cx="9144000" cy="660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4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esultado de imagem para pessoa rindo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782"/>
            <a:ext cx="9144000" cy="47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esultado de imagem para pessoa apaixonada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" y="1124744"/>
            <a:ext cx="9144000" cy="484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1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151" y="6021288"/>
            <a:ext cx="8784976" cy="1143000"/>
          </a:xfrm>
        </p:spPr>
        <p:txBody>
          <a:bodyPr>
            <a:noAutofit/>
          </a:bodyPr>
          <a:lstStyle/>
          <a:p>
            <a:r>
              <a:rPr lang="pt-BR" sz="1600" dirty="0"/>
              <a:t>http://g1.globo.com/jornal-nacional/noticia/2016/04/mais-de-11-milhoes-de-trabalhadores-estao-desempregados-diz-pesquisa.html</a:t>
            </a:r>
            <a:r>
              <a:rPr lang="pt-BR" sz="2400" dirty="0"/>
              <a:t/>
            </a:r>
            <a:br>
              <a:rPr lang="pt-BR" sz="2400" dirty="0"/>
            </a:br>
            <a:endParaRPr lang="pt-BR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89" y="188640"/>
            <a:ext cx="6057900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09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306896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/>
              <a:t>"Uma missão pessoal deve dar uma direção e um objetivo a sua vida. </a:t>
            </a:r>
            <a:br>
              <a:rPr lang="pt-BR" dirty="0"/>
            </a:br>
            <a:r>
              <a:rPr lang="pt-BR" dirty="0"/>
              <a:t>É a sua filosofia de vida, sua declaração de propósito, seu credo pessoal."</a:t>
            </a:r>
            <a:br>
              <a:rPr lang="pt-BR" dirty="0"/>
            </a:b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339752" y="5517232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(BARBOSA, Christian - A Tríade do Tempo)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478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/>
          <a:lstStyle/>
          <a:p>
            <a:r>
              <a:rPr lang="pt-BR" dirty="0" smtClean="0"/>
              <a:t>Foi com esse pensamento que...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25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arlosHenrique\Pictures\missaopessoal_com_b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3" y="836712"/>
            <a:ext cx="9148693" cy="42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041261" y="5805264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https://www.missaopessoal.com.br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8469"/>
            <a:ext cx="9144000" cy="427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69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34858" cy="435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878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19365" cy="42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8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CarlosHenrique\Downloads\10300040_761561843883883_7987604392705424884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" y="0"/>
            <a:ext cx="5364088" cy="40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CarlosHenrique\Downloads\17493811_404158469951536_8124294608797564928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-18606"/>
            <a:ext cx="4427984" cy="404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Resultado de imagem para casal feli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2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0767"/>
            <a:ext cx="9143999" cy="426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199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arlosHenrique\Pictures\missa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24" y="2460104"/>
            <a:ext cx="769620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03920"/>
            <a:ext cx="75342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48336"/>
            <a:ext cx="74485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95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CarlosHenrique\Pictures\missa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24" y="2460104"/>
            <a:ext cx="769620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03920"/>
            <a:ext cx="75342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48336"/>
            <a:ext cx="74485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95536" y="5013003"/>
            <a:ext cx="3528392" cy="216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95536" y="5229027"/>
            <a:ext cx="4464496" cy="216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475656" y="1628800"/>
            <a:ext cx="5040560" cy="216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976313"/>
            <a:ext cx="709612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1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2477" y="5013176"/>
            <a:ext cx="8229600" cy="1143000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https://www.programaria.org/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54555" cy="427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7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ttps://keep.google.com/media/1LBNqLwMR03uAL1IMNA82lkrvbPD_HNg?accept=image/gif,image/jpeg,image/jpg,image/png,image/webp,audio/aac&amp;sz=6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keep.google.com/media/1LBNqLwMR03uAL1IMNA82lkrvbPD_HNg?accept=image/gif,image/jpeg,image/jpg,image/png,image/webp,audio/aac&amp;sz=6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5" name="Picture 5" descr="C:\Users\CarlosHenrique\Downloads\media-201705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94320"/>
            <a:ext cx="32194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06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5013176"/>
            <a:ext cx="9144000" cy="1143000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http://aculpanaoedavitima.com.br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8591"/>
            <a:ext cx="91249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27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Pequenas atitudes fazem a diferença...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375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Crie um portfólio...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275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426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" y="5386809"/>
            <a:ext cx="9143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</a:rPr>
              <a:t>https://carlohcs.com.br/</a:t>
            </a:r>
            <a:endParaRPr lang="pt-B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arlosHenrique\Downloads\12715583_1127521907287873_7591231982186497917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2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Crie e comece a publicar num blog...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70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5668" y="5715000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dirty="0" smtClean="0"/>
              <a:t>https://medium.com/@vinciusporazzadias</a:t>
            </a:r>
            <a:endParaRPr lang="pt-BR" sz="36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381" y="272380"/>
            <a:ext cx="597217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71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Crie uma newsletter via e-mails...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035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5505" y="5391918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 smtClean="0"/>
              <a:t>Listas de e-mail: </a:t>
            </a:r>
            <a:br>
              <a:rPr lang="pt-BR" sz="3600" dirty="0" smtClean="0"/>
            </a:br>
            <a:r>
              <a:rPr lang="pt-BR" sz="3200" dirty="0" smtClean="0"/>
              <a:t>l-</a:t>
            </a:r>
            <a:r>
              <a:rPr lang="pt-BR" sz="3200" dirty="0" err="1" smtClean="0"/>
              <a:t>adm</a:t>
            </a:r>
            <a:r>
              <a:rPr lang="pt-BR" sz="3200" dirty="0" smtClean="0"/>
              <a:t>-</a:t>
            </a:r>
            <a:r>
              <a:rPr lang="pt-BR" sz="3200" dirty="0" err="1" smtClean="0"/>
              <a:t>concepcao</a:t>
            </a:r>
            <a:r>
              <a:rPr lang="pt-BR" sz="3200" dirty="0" smtClean="0"/>
              <a:t>, l-</a:t>
            </a:r>
            <a:r>
              <a:rPr lang="pt-BR" sz="3200" dirty="0" err="1" smtClean="0"/>
              <a:t>adm</a:t>
            </a:r>
            <a:r>
              <a:rPr lang="pt-BR" sz="3200" dirty="0" smtClean="0"/>
              <a:t>-interface, </a:t>
            </a:r>
            <a:r>
              <a:rPr lang="pt-BR" sz="3200" dirty="0" smtClean="0"/>
              <a:t>l-</a:t>
            </a:r>
            <a:r>
              <a:rPr lang="pt-BR" sz="3200" dirty="0" err="1" smtClean="0"/>
              <a:t>app</a:t>
            </a:r>
            <a:r>
              <a:rPr lang="pt-BR" sz="3200" dirty="0" smtClean="0"/>
              <a:t>-geral...</a:t>
            </a:r>
            <a:endParaRPr lang="pt-BR" sz="3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20610" cy="519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9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big.assets.huffingtonpost.com/1toystor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7801"/>
            <a:ext cx="9144000" cy="382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1520" y="2634481"/>
            <a:ext cx="8568952" cy="1586607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E aqui voltamos a pergunta inicial: </a:t>
            </a:r>
            <a:br>
              <a:rPr lang="pt-BR" dirty="0" smtClean="0"/>
            </a:br>
            <a:r>
              <a:rPr lang="pt-BR" dirty="0" smtClean="0"/>
              <a:t>Ei, </a:t>
            </a:r>
            <a:r>
              <a:rPr lang="pt-BR" dirty="0" smtClean="0"/>
              <a:t>você: Qual </a:t>
            </a:r>
            <a:r>
              <a:rPr lang="pt-BR" dirty="0" smtClean="0"/>
              <a:t>é a sua missão pessoal?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63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Me digam...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23528" y="2276872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Quais os projetos  vocês possuem?</a:t>
            </a:r>
          </a:p>
          <a:p>
            <a:pPr algn="ctr"/>
            <a:endParaRPr lang="pt-BR" sz="3200" dirty="0" smtClean="0"/>
          </a:p>
          <a:p>
            <a:pPr algn="ctr"/>
            <a:r>
              <a:rPr lang="pt-BR" sz="3200" dirty="0" smtClean="0"/>
              <a:t>Existe algum item que queira nos apresentar?</a:t>
            </a:r>
          </a:p>
          <a:p>
            <a:pPr algn="ctr"/>
            <a:endParaRPr lang="pt-BR" sz="3200" dirty="0" smtClean="0"/>
          </a:p>
          <a:p>
            <a:pPr algn="ctr"/>
            <a:r>
              <a:rPr lang="pt-BR" sz="3200" dirty="0" smtClean="0"/>
              <a:t>Alguma ideia que gostaria de desenvolver?</a:t>
            </a:r>
          </a:p>
          <a:p>
            <a:pPr algn="ctr"/>
            <a:endParaRPr lang="pt-BR" sz="3200" dirty="0"/>
          </a:p>
          <a:p>
            <a:pPr algn="ctr"/>
            <a:r>
              <a:rPr lang="pt-BR" sz="3200" dirty="0" smtClean="0"/>
              <a:t>Já participou de algum projeto ou algo que fez a </a:t>
            </a:r>
            <a:r>
              <a:rPr lang="pt-BR" sz="3200" dirty="0" smtClean="0"/>
              <a:t>diferença na sua vida?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2869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images6.rollip.com/images/1717/0092f074-f834-4bb2-82ac-c8821f712630-14934192090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67744" y="4725144"/>
            <a:ext cx="6717432" cy="194421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pt-BR" sz="2800" dirty="0" smtClean="0">
                <a:solidFill>
                  <a:schemeClr val="bg1"/>
                </a:solidFill>
              </a:rPr>
              <a:t>CO:LAB &lt;3 – COM:PARTILHAR + CO:LABORAR</a:t>
            </a:r>
            <a:r>
              <a:rPr lang="pt-BR" sz="3600" dirty="0" smtClean="0">
                <a:solidFill>
                  <a:schemeClr val="bg1"/>
                </a:solidFill>
              </a:rPr>
              <a:t/>
            </a:r>
            <a:br>
              <a:rPr lang="pt-BR" sz="3600" dirty="0" smtClean="0">
                <a:solidFill>
                  <a:schemeClr val="bg1"/>
                </a:solidFill>
              </a:rPr>
            </a:br>
            <a:r>
              <a:rPr lang="pt-BR" sz="2800" dirty="0" err="1" smtClean="0">
                <a:solidFill>
                  <a:schemeClr val="bg1"/>
                </a:solidFill>
              </a:rPr>
              <a:t>email</a:t>
            </a:r>
            <a:r>
              <a:rPr lang="pt-BR" sz="2800" dirty="0" smtClean="0">
                <a:solidFill>
                  <a:schemeClr val="bg1"/>
                </a:solidFill>
              </a:rPr>
              <a:t>: </a:t>
            </a:r>
            <a:r>
              <a:rPr lang="pt-BR" sz="2800" dirty="0" smtClean="0">
                <a:solidFill>
                  <a:schemeClr val="bg1"/>
                </a:solidFill>
                <a:hlinkClick r:id="rId4"/>
              </a:rPr>
              <a:t>peo_csantana@uolinc.com</a:t>
            </a:r>
            <a:r>
              <a:rPr lang="pt-BR" sz="2800" dirty="0" smtClean="0">
                <a:solidFill>
                  <a:schemeClr val="bg1"/>
                </a:solidFill>
              </a:rPr>
              <a:t/>
            </a:r>
            <a:br>
              <a:rPr lang="pt-BR" sz="2800" dirty="0" smtClean="0">
                <a:solidFill>
                  <a:schemeClr val="bg1"/>
                </a:solidFill>
              </a:rPr>
            </a:br>
            <a:r>
              <a:rPr lang="pt-BR" sz="2800" dirty="0" smtClean="0">
                <a:solidFill>
                  <a:schemeClr val="bg1"/>
                </a:solidFill>
              </a:rPr>
              <a:t>equipe: l-colab@uolinc.com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1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.freepik.com/icones-gratis/careca-com-ponto-de-interrogacao_318-492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32656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2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4664"/>
            <a:ext cx="24288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51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zh.rbsdirect.com.br/imagesrc/19175530.jpg?w=640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87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http://i0.kym-cdn.com/photos/images/newsfeed/000/096/044/trollface.jpg?12964941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0648"/>
            <a:ext cx="609600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4664"/>
            <a:ext cx="24288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9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if-frio-na-barriga_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2" y="908720"/>
            <a:ext cx="9144000" cy="515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774</Words>
  <Application>Microsoft Office PowerPoint</Application>
  <PresentationFormat>Apresentação na tela (4:3)</PresentationFormat>
  <Paragraphs>112</Paragraphs>
  <Slides>37</Slides>
  <Notes>30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38" baseType="lpstr">
      <vt:lpstr>Tema do Office</vt:lpstr>
      <vt:lpstr>Ei, você: Qual é a sua missão pessoal?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http://g1.globo.com/jornal-nacional/noticia/2016/04/mais-de-11-milhoes-de-trabalhadores-estao-desempregados-diz-pesquisa.html </vt:lpstr>
      <vt:lpstr>"Uma missão pessoal deve dar uma direção e um objetivo a sua vida.  É a sua filosofia de vida, sua declaração de propósito, seu credo pessoal." </vt:lpstr>
      <vt:lpstr>Foi com esse pensamento que...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https://www.programaria.org/</vt:lpstr>
      <vt:lpstr>Apresentação do PowerPoint</vt:lpstr>
      <vt:lpstr>http://aculpanaoedavitima.com.br</vt:lpstr>
      <vt:lpstr>Pequenas atitudes fazem a diferença...</vt:lpstr>
      <vt:lpstr>Crie um portfólio...</vt:lpstr>
      <vt:lpstr>Apresentação do PowerPoint</vt:lpstr>
      <vt:lpstr>Crie e comece a publicar num blog...</vt:lpstr>
      <vt:lpstr>https://medium.com/@vinciusporazzadias</vt:lpstr>
      <vt:lpstr>Crie uma newsletter via e-mails...</vt:lpstr>
      <vt:lpstr>Listas de e-mail:  l-adm-concepcao, l-adm-interface, l-app-geral...</vt:lpstr>
      <vt:lpstr>Apresentação do PowerPoint</vt:lpstr>
      <vt:lpstr>E aqui voltamos a pergunta inicial:  Ei, você: Qual é a sua missão pessoal?</vt:lpstr>
      <vt:lpstr>Me digam...</vt:lpstr>
      <vt:lpstr>CO:LAB &lt;3 – COM:PARTILHAR + CO:LABORAR email: peo_csantana@uolinc.com equipe: l-colab@uolinc.com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(Título da apresentação) (Ei, você, qual é a sua missão pessoal?)</dc:title>
  <dc:creator>Carlos Henrique Carvalho de Santana</dc:creator>
  <cp:lastModifiedBy>Carlos Henrique Carvalho de Santana</cp:lastModifiedBy>
  <cp:revision>109</cp:revision>
  <dcterms:created xsi:type="dcterms:W3CDTF">2017-04-28T14:54:45Z</dcterms:created>
  <dcterms:modified xsi:type="dcterms:W3CDTF">2017-05-02T11:46:06Z</dcterms:modified>
</cp:coreProperties>
</file>